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  <p:sldMasterId id="2147483761" r:id="rId2"/>
    <p:sldMasterId id="2147483852" r:id="rId3"/>
  </p:sldMasterIdLst>
  <p:notesMasterIdLst>
    <p:notesMasterId r:id="rId28"/>
  </p:notesMasterIdLst>
  <p:sldIdLst>
    <p:sldId id="298" r:id="rId4"/>
    <p:sldId id="299" r:id="rId5"/>
    <p:sldId id="334" r:id="rId6"/>
    <p:sldId id="335" r:id="rId7"/>
    <p:sldId id="300" r:id="rId8"/>
    <p:sldId id="301" r:id="rId9"/>
    <p:sldId id="336" r:id="rId10"/>
    <p:sldId id="365" r:id="rId11"/>
    <p:sldId id="302" r:id="rId12"/>
    <p:sldId id="389" r:id="rId13"/>
    <p:sldId id="426" r:id="rId14"/>
    <p:sldId id="413" r:id="rId15"/>
    <p:sldId id="410" r:id="rId16"/>
    <p:sldId id="393" r:id="rId17"/>
    <p:sldId id="396" r:id="rId18"/>
    <p:sldId id="397" r:id="rId19"/>
    <p:sldId id="421" r:id="rId20"/>
    <p:sldId id="428" r:id="rId21"/>
    <p:sldId id="427" r:id="rId22"/>
    <p:sldId id="431" r:id="rId23"/>
    <p:sldId id="429" r:id="rId24"/>
    <p:sldId id="430" r:id="rId25"/>
    <p:sldId id="424" r:id="rId26"/>
    <p:sldId id="356" r:id="rId27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r="smNativeData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3" autoAdjust="0"/>
    <p:restoredTop sz="94660"/>
  </p:normalViewPr>
  <p:slideViewPr>
    <p:cSldViewPr>
      <p:cViewPr varScale="1">
        <p:scale>
          <a:sx n="78" d="100"/>
          <a:sy n="78" d="100"/>
        </p:scale>
        <p:origin x="102" y="804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0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0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042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789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5405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657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508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0607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1163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2748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382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5034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0248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58656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8369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3426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854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5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32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1990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3921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810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2773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0972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94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0106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958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4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5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1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51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53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15887" y="119164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В ЭУ </a:t>
            </a: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обмывать гирлянды изоляторов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опорные изоляторы и фарфоровую изоляцию оборудования разрешается, не снимая напряжения с токоведущих частей, в соответствии с ППР или инструкцией по охране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труда.</a:t>
            </a:r>
            <a:endParaRPr lang="ru-RU" sz="44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479" t="29945" r="10416"/>
          <a:stretch/>
        </p:blipFill>
        <p:spPr>
          <a:xfrm>
            <a:off x="0" y="17968"/>
            <a:ext cx="9144000" cy="68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80591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обмыве ствол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телескопическую вышку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цистерну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 водой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заземляют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4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При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обмыве с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вышки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ствол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соединяют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 корзиной вышки и рамой автоцистерны гибким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медным проводником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сечением не менее 25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кв.мм.</a:t>
            </a:r>
            <a:endParaRPr lang="ru-RU" sz="44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2" y="13953"/>
            <a:ext cx="9128348" cy="684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3669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обмыве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 земли, телескопической вышки или специальной металлической площадки следует пользоваться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диэлектрическими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перчатками. </a:t>
            </a:r>
            <a:endParaRPr lang="ru-RU" sz="44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3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Не допускается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стоя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земле, прикасаться к машине или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механизму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выходить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из кабины или кузова и входить в них.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Принять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меры для предотвращения приближения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людей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 машинам и механизмам, применяемым при обмыве.</a:t>
            </a:r>
            <a:endParaRPr lang="ru-RU" sz="44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5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6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В ЗРУ чистить изоляторы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не снимая напряжения с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ТВЧ, необходимо щетками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изолирующих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штангах. Чистка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должна проводиться с пола или с устойчивых подмостей.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чистке необходимо применять диэлектрические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перчатки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4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6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7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Чистка изоляции без снятия напряжения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должна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выполняться по наряду двумя работниками. Работа должна выполняться работником,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имеющим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группу III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под наблюдением производителя работ, имеющего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группу IV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endParaRPr lang="ru-RU" sz="44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3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8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Чистка изоляции без снятия напряжения в ЗРУ </a:t>
            </a:r>
            <a:r>
              <a:rPr lang="ru-RU" sz="44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разрешается при наличии в них проходов достаточной ширины, позволяющих свободно оперировать 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пылеудаляющими </a:t>
            </a:r>
            <a:r>
              <a:rPr lang="ru-RU" sz="44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средствами, и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выполняется только с пола или устойчивых подмостей</a:t>
            </a:r>
            <a:r>
              <a:rPr lang="ru-RU" sz="44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 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6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4"/>
            <a:ext cx="9144000" cy="685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44600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1.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«Обеспечение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безопасного производства плановых и аварийных работ в электрических установках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сетях»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08190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" y="14930"/>
            <a:ext cx="9133600" cy="684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25431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27819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4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  </a:t>
            </a:r>
            <a:endParaRPr lang="ru-RU" sz="44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2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Работы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производят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отключением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или без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отключения ВЛ, при этом</a:t>
            </a:r>
            <a:endParaRPr lang="ru-RU" sz="44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ехнические мероприятия, обеспечивающие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безопасность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работ, выполняют только в указанном порядке.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1.3 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безопасного производства отдельных видов работ в электроустановках и электрических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сетях.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№ </a:t>
            </a:r>
            <a:r>
              <a:rPr lang="ru-ru" sz="4800" noProof="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обмыве и чистке изоляторов под напряжением. 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2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Изучить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о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храну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труда при обмыве и чистке изоляторов под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напряжением.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5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обмыве и чистке изоляторов под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напряжением.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(ПОТЭУ).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М: НОРМАТИКА, 2020. - 238с.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964" t="6721" r="3034" b="4611"/>
          <a:stretch/>
        </p:blipFill>
        <p:spPr>
          <a:xfrm>
            <a:off x="1242060" y="0"/>
            <a:ext cx="6122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105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endParaRPr lang="ru-RU" sz="44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ctr"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обмыве и чистке изоляторов под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напряжением.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>
              <a:buNone/>
              <a:defRPr lang="ru-ru"/>
            </a:pPr>
            <a:endParaRPr lang="ru-ru" sz="36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400</Words>
  <Application>Microsoft Office PowerPoint</Application>
  <PresentationFormat>Экран (4:3)</PresentationFormat>
  <Paragraphs>59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SimSun</vt:lpstr>
      <vt:lpstr>Arial</vt:lpstr>
      <vt:lpstr>Arial Black</vt:lpstr>
      <vt:lpstr>Calibri</vt:lpstr>
      <vt:lpstr>Times New Roman</vt:lpstr>
      <vt:lpstr>Оформление по умолчанию</vt:lpstr>
      <vt:lpstr>6_Presentation</vt:lpstr>
      <vt:lpstr>3_Presentation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Home</cp:lastModifiedBy>
  <cp:revision>116</cp:revision>
  <dcterms:created xsi:type="dcterms:W3CDTF">2003-11-18T14:40:54Z</dcterms:created>
  <dcterms:modified xsi:type="dcterms:W3CDTF">2020-08-14T08:26:20Z</dcterms:modified>
</cp:coreProperties>
</file>